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93" r:id="rId4"/>
    <p:sldId id="292" r:id="rId5"/>
    <p:sldId id="264" r:id="rId6"/>
    <p:sldId id="290" r:id="rId7"/>
    <p:sldId id="262" r:id="rId8"/>
    <p:sldId id="260" r:id="rId9"/>
    <p:sldId id="261" r:id="rId10"/>
    <p:sldId id="258" r:id="rId11"/>
    <p:sldId id="259" r:id="rId12"/>
    <p:sldId id="274" r:id="rId13"/>
    <p:sldId id="267" r:id="rId14"/>
    <p:sldId id="268" r:id="rId15"/>
    <p:sldId id="280" r:id="rId16"/>
    <p:sldId id="283" r:id="rId17"/>
    <p:sldId id="284" r:id="rId18"/>
    <p:sldId id="285" r:id="rId19"/>
    <p:sldId id="286" r:id="rId20"/>
    <p:sldId id="287" r:id="rId21"/>
    <p:sldId id="288" r:id="rId22"/>
    <p:sldId id="28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7EBC2D8-F1B8-4875-A17C-DA335CA7CA5D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32F5E77-B2B0-4658-A1FA-10BD57AF4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1214422"/>
            <a:ext cx="7772400" cy="24345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Путешествие по сказкам </a:t>
            </a:r>
            <a:br>
              <a:rPr lang="ru-RU" dirty="0" smtClean="0"/>
            </a:br>
            <a:r>
              <a:rPr lang="ru-RU" dirty="0" smtClean="0"/>
              <a:t>К.И. Чуковского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http://www.priestt.com/gg_priestt/ee/images_nsad/_MG_4873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85720" y="285728"/>
            <a:ext cx="8643998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priestt.com/gg_priestt/ee/images_nsad/_MG_4670.jpg"/>
          <p:cNvPicPr>
            <a:picLocks noGrp="1"/>
          </p:cNvPicPr>
          <p:nvPr>
            <p:ph idx="1"/>
          </p:nvPr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xpert\Desktop\фото 3группа - 2\Краденое солнце\DSC00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29426" t="3412" r="10443"/>
          <a:stretch>
            <a:fillRect/>
          </a:stretch>
        </p:blipFill>
        <p:spPr bwMode="auto">
          <a:xfrm>
            <a:off x="2214546" y="428604"/>
            <a:ext cx="5040369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xpert\Desktop\фото 3группа - 2\сказки Чуковского\DSC00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t="985"/>
          <a:stretch>
            <a:fillRect/>
          </a:stretch>
        </p:blipFill>
        <p:spPr bwMode="auto">
          <a:xfrm>
            <a:off x="357158" y="285728"/>
            <a:ext cx="8501122" cy="6313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xpert\Desktop\О В\DSC01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3838" r="5325" b="4472"/>
          <a:stretch>
            <a:fillRect/>
          </a:stretch>
        </p:blipFill>
        <p:spPr bwMode="auto">
          <a:xfrm>
            <a:off x="571472" y="285728"/>
            <a:ext cx="7970439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xpert\Desktop\фото 3группа - 2\сказки Чуковского\DSC00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632" t="6103" r="26104" b="22252"/>
          <a:stretch>
            <a:fillRect/>
          </a:stretch>
        </p:blipFill>
        <p:spPr bwMode="auto">
          <a:xfrm>
            <a:off x="2554727" y="214290"/>
            <a:ext cx="3980117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xpert\Desktop\О В\DSC01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4809" t="4397" r="17148" b="8605"/>
          <a:stretch>
            <a:fillRect/>
          </a:stretch>
        </p:blipFill>
        <p:spPr bwMode="auto">
          <a:xfrm>
            <a:off x="857224" y="285728"/>
            <a:ext cx="7519200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xpert\Desktop\О В\DSC01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8327" t="6103" r="9792" b="8605"/>
          <a:stretch>
            <a:fillRect/>
          </a:stretch>
        </p:blipFill>
        <p:spPr bwMode="auto">
          <a:xfrm>
            <a:off x="2500298" y="214290"/>
            <a:ext cx="4572032" cy="6350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xpert\Desktop\фото 3группа - 2\Краденое солнце\DSC00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44" t="6103" r="19707" b="8605"/>
          <a:stretch>
            <a:fillRect/>
          </a:stretch>
        </p:blipFill>
        <p:spPr bwMode="auto">
          <a:xfrm>
            <a:off x="1571604" y="357166"/>
            <a:ext cx="6357982" cy="6233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xpert\Desktop\О В\DSC01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12486" t="6103" r="60647" b="6899"/>
          <a:stretch>
            <a:fillRect/>
          </a:stretch>
        </p:blipFill>
        <p:spPr bwMode="auto">
          <a:xfrm>
            <a:off x="3357554" y="214290"/>
            <a:ext cx="2500330" cy="607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xpert\Desktop\101MSDCF\сказки Чуковского\DSC00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12118" t="4104" r="6199" b="12241"/>
          <a:stretch>
            <a:fillRect/>
          </a:stretch>
        </p:blipFill>
        <p:spPr bwMode="auto">
          <a:xfrm rot="16200000">
            <a:off x="1574300" y="1068850"/>
            <a:ext cx="6138276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xpert\Desktop\О В\DSC01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676" r="45295" b="20546"/>
          <a:stretch>
            <a:fillRect/>
          </a:stretch>
        </p:blipFill>
        <p:spPr bwMode="auto">
          <a:xfrm>
            <a:off x="2214546" y="357166"/>
            <a:ext cx="4714908" cy="5974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xpert\Desktop\О В\DSC01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t="5118" r="2767" b="9590"/>
          <a:stretch>
            <a:fillRect/>
          </a:stretch>
        </p:blipFill>
        <p:spPr bwMode="auto">
          <a:xfrm>
            <a:off x="285720" y="571480"/>
            <a:ext cx="8578275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xpert\Desktop\фото 3группа - 2\Краденое солнце\DSC00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76" r="15869" b="30781"/>
          <a:stretch>
            <a:fillRect/>
          </a:stretch>
        </p:blipFill>
        <p:spPr bwMode="auto">
          <a:xfrm>
            <a:off x="1428728" y="214290"/>
            <a:ext cx="6429420" cy="6363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xpert\Desktop\фото 3группа - 2\Краденое солнце\DSC006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838" r="18428" b="13722"/>
          <a:stretch>
            <a:fillRect/>
          </a:stretch>
        </p:blipFill>
        <p:spPr bwMode="auto">
          <a:xfrm>
            <a:off x="2071670" y="214290"/>
            <a:ext cx="5286412" cy="6366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xpert\Desktop\О В\DSC01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17603" t="2691" r="27383" b="8605"/>
          <a:stretch>
            <a:fillRect/>
          </a:stretch>
        </p:blipFill>
        <p:spPr bwMode="auto">
          <a:xfrm>
            <a:off x="2442598" y="428604"/>
            <a:ext cx="4844046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xpert\Desktop\101MSDCF\сказки Чуковского\DSC00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3832" r="32243"/>
          <a:stretch>
            <a:fillRect/>
          </a:stretch>
        </p:blipFill>
        <p:spPr bwMode="auto">
          <a:xfrm>
            <a:off x="1928794" y="357166"/>
            <a:ext cx="5357850" cy="6286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xpert\Desktop\101MSDCF\сказки Чуковского\DSC00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l="28083" t="15275" r="3740" b="21589"/>
          <a:stretch>
            <a:fillRect/>
          </a:stretch>
        </p:blipFill>
        <p:spPr bwMode="auto">
          <a:xfrm rot="5400000" flipH="1" flipV="1">
            <a:off x="1597781" y="1259684"/>
            <a:ext cx="6377069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http://www.portalpomidor.ru/upl/ru/page/file/334/p.peredelkino_detskaya_biblioteka_k.chukovskogo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85720" y="357166"/>
            <a:ext cx="8643998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374478"/>
          </a:xfrm>
        </p:spPr>
        <p:txBody>
          <a:bodyPr>
            <a:noAutofit/>
          </a:bodyPr>
          <a:lstStyle/>
          <a:p>
            <a:pPr algn="ctr"/>
            <a:r>
              <a:rPr lang="ru-RU" sz="1800" i="1" dirty="0"/>
              <a:t>Корней Чуковский никогда не гулял один - </a:t>
            </a:r>
            <a:r>
              <a:rPr lang="ru-RU" sz="1800" i="1" dirty="0" err="1"/>
              <a:t>переделкинские</a:t>
            </a:r>
            <a:r>
              <a:rPr lang="ru-RU" sz="1800" i="1" dirty="0"/>
              <a:t> дети регулярно составляли ему компанию. 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>Именно </a:t>
            </a:r>
            <a:r>
              <a:rPr lang="ru-RU" sz="1800" i="1" dirty="0"/>
              <a:t>для них он и построил рядом со своим домом детскую библиотеку. </a:t>
            </a:r>
            <a:endParaRPr lang="ru-RU" sz="1800" dirty="0"/>
          </a:p>
        </p:txBody>
      </p:sp>
      <p:pic>
        <p:nvPicPr>
          <p:cNvPr id="4" name="Содержимое 3" descr="http://www.priestt.com/gg_priestt/ee/images_nsad/_MG_4780_1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26645" y="530225"/>
            <a:ext cx="5736747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priestt.com/gg_priestt/ee/images_nsad/_MG_4772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85720" y="357166"/>
            <a:ext cx="8643998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priestt.com/gg_priestt/ee/images_nsad/_MG_4819.jpg"/>
          <p:cNvPicPr>
            <a:picLocks noGrp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14282" y="285728"/>
            <a:ext cx="871543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158</TotalTime>
  <Words>17</Words>
  <Application>Microsoft Office PowerPoint</Application>
  <PresentationFormat>Экран (4:3)</PresentationFormat>
  <Paragraphs>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Verdana</vt:lpstr>
      <vt:lpstr>Wingdings 2</vt:lpstr>
      <vt:lpstr>Аспект</vt:lpstr>
      <vt:lpstr>Путешествие по сказкам  К.И. Чуковского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Корней Чуковский никогда не гулял один - переделкинские дети регулярно составляли ему компанию.  Именно для них он и построил рядом со своим домом детскую библиотеку.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Expert</dc:creator>
  <cp:lastModifiedBy>Пользователь Windows</cp:lastModifiedBy>
  <cp:revision>20</cp:revision>
  <dcterms:created xsi:type="dcterms:W3CDTF">2011-04-03T15:00:31Z</dcterms:created>
  <dcterms:modified xsi:type="dcterms:W3CDTF">2021-03-10T16:52:32Z</dcterms:modified>
</cp:coreProperties>
</file>